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04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6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8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bio.dundee.ac.uk/jpred4/cgi-bin/jpred_form" TargetMode="External"/><Relationship Id="rId2" Type="http://schemas.openxmlformats.org/officeDocument/2006/relationships/hyperlink" Target="http://raptorx.uchicago.edu/StructurePropertyPred/predi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lyview.cchmc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services/SignalP/" TargetMode="External"/><Relationship Id="rId2" Type="http://schemas.openxmlformats.org/officeDocument/2006/relationships/hyperlink" Target="http://www.cbs.dtu.dk/services/SignalP-4.1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zim.hu/hmmtop/html/submit.html" TargetMode="External"/><Relationship Id="rId2" Type="http://schemas.openxmlformats.org/officeDocument/2006/relationships/hyperlink" Target="https://services.healthtech.dtu.dk/service.php?TMHMM-2.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cs.ucsf.edu/cgi-bin/memsat.p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Vaccine and Bioinformatics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Solvent</a:t>
            </a:r>
            <a:br>
              <a:rPr lang="en-US" dirty="0"/>
            </a:br>
            <a:r>
              <a:rPr lang="en-US" dirty="0"/>
              <a:t> accessibility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06" y="106879"/>
            <a:ext cx="7255825" cy="6626430"/>
          </a:xfrm>
        </p:spPr>
      </p:pic>
    </p:spTree>
    <p:extLst>
      <p:ext uri="{BB962C8B-B14F-4D97-AF65-F5344CB8AC3E}">
        <p14:creationId xmlns:p14="http://schemas.microsoft.com/office/powerpoint/2010/main" val="352708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4" y="95713"/>
            <a:ext cx="9349822" cy="6601970"/>
          </a:xfrm>
        </p:spPr>
      </p:pic>
    </p:spTree>
    <p:extLst>
      <p:ext uri="{BB962C8B-B14F-4D97-AF65-F5344CB8AC3E}">
        <p14:creationId xmlns:p14="http://schemas.microsoft.com/office/powerpoint/2010/main" val="39517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NCBI- Finding the sequence</a:t>
            </a:r>
          </a:p>
          <a:p>
            <a:r>
              <a:rPr lang="en-US" dirty="0"/>
              <a:t>CLC sequence viewer- workbench </a:t>
            </a:r>
          </a:p>
          <a:p>
            <a:r>
              <a:rPr lang="en-US" dirty="0"/>
              <a:t>Exposed protein assessment</a:t>
            </a:r>
          </a:p>
          <a:p>
            <a:r>
              <a:rPr lang="en-US" dirty="0"/>
              <a:t>Signal peptide </a:t>
            </a:r>
          </a:p>
          <a:p>
            <a:r>
              <a:rPr lang="en-US" dirty="0"/>
              <a:t>Conserve regions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7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Exposed protein assessment (solvent accessibility)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http://raptorx.uchicago.edu/StructurePropertyPred/predict/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http://www.compbio.dundee.ac.uk/jpred4/cgi-bin/jpred_form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http://polyview.cchmc.org/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https://predictprotein.org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0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peptide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http://www.cbs.dtu.dk/services/SignalP-4.1/</a:t>
            </a:r>
            <a:endParaRPr lang="en-US" dirty="0"/>
          </a:p>
          <a:p>
            <a:r>
              <a:rPr lang="en-US" dirty="0">
                <a:hlinkClick r:id="rId3"/>
              </a:rPr>
              <a:t>http://www.cbs.dtu.dk/services/SignalP/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Transmembrane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https://services.healthtech.dtu.dk/service.php?TMHMM-2.0</a:t>
            </a:r>
            <a:endParaRPr lang="en-US" dirty="0"/>
          </a:p>
          <a:p>
            <a:r>
              <a:rPr lang="en-US" dirty="0">
                <a:hlinkClick r:id="rId3"/>
              </a:rPr>
              <a:t>https://dtu.biolib.com/DeepTMHMM</a:t>
            </a:r>
          </a:p>
          <a:p>
            <a:r>
              <a:rPr lang="en-US" dirty="0">
                <a:hlinkClick r:id="rId3"/>
              </a:rPr>
              <a:t>http://www.enzim.hu/hmmtop/html/submit.html</a:t>
            </a:r>
            <a:endParaRPr lang="en-US" dirty="0"/>
          </a:p>
          <a:p>
            <a:r>
              <a:rPr lang="en-US" dirty="0">
                <a:hlinkClick r:id="rId4"/>
              </a:rPr>
              <a:t>http://www.sacs.ucsf.edu/cgi-bin/memsat.py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5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Immunoinformatics</a:t>
            </a:r>
            <a:r>
              <a:rPr lang="en-US" dirty="0"/>
              <a:t>: Computational vaccinology or vaccine informatics is closely related to </a:t>
            </a:r>
            <a:r>
              <a:rPr lang="en-US" dirty="0" err="1"/>
              <a:t>immunoinformatics</a:t>
            </a:r>
            <a:r>
              <a:rPr lang="en-US" dirty="0"/>
              <a:t>.</a:t>
            </a:r>
          </a:p>
          <a:p>
            <a:r>
              <a:rPr lang="en-US" dirty="0"/>
              <a:t>To predict T-cell immune epitopes and B-cell functional neutralizing</a:t>
            </a:r>
          </a:p>
          <a:p>
            <a:r>
              <a:rPr lang="en-US" dirty="0"/>
              <a:t>Vaccine:</a:t>
            </a:r>
          </a:p>
          <a:p>
            <a:r>
              <a:rPr lang="en-US" dirty="0"/>
              <a:t>1- Multi epitopes vaccine, recombinant protein </a:t>
            </a:r>
          </a:p>
          <a:p>
            <a:r>
              <a:rPr lang="en-US" dirty="0"/>
              <a:t>2- DNA vaccine</a:t>
            </a:r>
          </a:p>
          <a:p>
            <a:r>
              <a:rPr lang="en-US" dirty="0"/>
              <a:t>3- mRNA, siRNA</a:t>
            </a:r>
          </a:p>
          <a:p>
            <a:r>
              <a:rPr lang="en-US" dirty="0"/>
              <a:t>4….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0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New concern</a:t>
            </a:r>
          </a:p>
          <a:p>
            <a:r>
              <a:rPr lang="en-US" sz="2400" dirty="0"/>
              <a:t>Lack of experimental vaccine</a:t>
            </a:r>
          </a:p>
          <a:p>
            <a:r>
              <a:rPr lang="en-US" sz="2400" dirty="0"/>
              <a:t>Available vaccines are not efficient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8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 spike protein</a:t>
            </a:r>
          </a:p>
          <a:p>
            <a:r>
              <a:rPr lang="en-US" dirty="0"/>
              <a:t>Exposed protein</a:t>
            </a:r>
          </a:p>
          <a:p>
            <a:r>
              <a:rPr lang="en-US" dirty="0"/>
              <a:t>Suggested to evoke immunity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1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Exposed protein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64" y="1413596"/>
            <a:ext cx="5029815" cy="50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6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30" y="320635"/>
            <a:ext cx="8360229" cy="6163292"/>
          </a:xfrm>
        </p:spPr>
      </p:pic>
    </p:spTree>
    <p:extLst>
      <p:ext uri="{BB962C8B-B14F-4D97-AF65-F5344CB8AC3E}">
        <p14:creationId xmlns:p14="http://schemas.microsoft.com/office/powerpoint/2010/main" val="18089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42504"/>
            <a:ext cx="10082150" cy="6175169"/>
          </a:xfrm>
        </p:spPr>
      </p:pic>
    </p:spTree>
    <p:extLst>
      <p:ext uri="{BB962C8B-B14F-4D97-AF65-F5344CB8AC3E}">
        <p14:creationId xmlns:p14="http://schemas.microsoft.com/office/powerpoint/2010/main" val="128395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878774"/>
            <a:ext cx="10759044" cy="5545777"/>
          </a:xfrm>
        </p:spPr>
      </p:pic>
    </p:spTree>
    <p:extLst>
      <p:ext uri="{BB962C8B-B14F-4D97-AF65-F5344CB8AC3E}">
        <p14:creationId xmlns:p14="http://schemas.microsoft.com/office/powerpoint/2010/main" val="300513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270660"/>
            <a:ext cx="10291062" cy="3871356"/>
          </a:xfrm>
        </p:spPr>
      </p:pic>
    </p:spTree>
    <p:extLst>
      <p:ext uri="{BB962C8B-B14F-4D97-AF65-F5344CB8AC3E}">
        <p14:creationId xmlns:p14="http://schemas.microsoft.com/office/powerpoint/2010/main" val="2551031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229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Ion</vt:lpstr>
      <vt:lpstr>Vaccine and Bioinformatics  </vt:lpstr>
      <vt:lpstr>Aim </vt:lpstr>
      <vt:lpstr>Target selection</vt:lpstr>
      <vt:lpstr>Target </vt:lpstr>
      <vt:lpstr>Exposed protein </vt:lpstr>
      <vt:lpstr>PowerPoint Presentation</vt:lpstr>
      <vt:lpstr>PowerPoint Presentation</vt:lpstr>
      <vt:lpstr>PowerPoint Presentation</vt:lpstr>
      <vt:lpstr>PowerPoint Presentation</vt:lpstr>
      <vt:lpstr>Solvent  accessibility</vt:lpstr>
      <vt:lpstr>PowerPoint Presentation</vt:lpstr>
      <vt:lpstr>First week </vt:lpstr>
      <vt:lpstr>PowerPoint Presentation</vt:lpstr>
      <vt:lpstr>Signal peptide </vt:lpstr>
      <vt:lpstr>Transmembrane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</dc:title>
  <dc:creator>BEHZAD</dc:creator>
  <cp:lastModifiedBy>Abolhassanpour</cp:lastModifiedBy>
  <cp:revision>17</cp:revision>
  <dcterms:created xsi:type="dcterms:W3CDTF">2020-11-25T07:54:58Z</dcterms:created>
  <dcterms:modified xsi:type="dcterms:W3CDTF">2024-09-08T05:52:16Z</dcterms:modified>
</cp:coreProperties>
</file>